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24" r:id="rId36"/>
    <p:sldId id="325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2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5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8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6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8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7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1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5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116F-2FBD-48B6-80F5-C8CBCB8480CD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D88A-0E9C-4629-A477-383F9CFF6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4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Blue Valley Word List 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be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big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but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by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can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come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0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did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do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down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4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from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a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for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go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5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had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has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have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he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her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here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his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7376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am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in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6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is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it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3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like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little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look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looks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me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my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9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no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9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an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not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9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on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of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off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on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6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one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99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or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play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put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6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puts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and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red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said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see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4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she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72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so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that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>
                <a:latin typeface="Comic Sans MS" panose="030F0702030302020204" pitchFamily="66" charset="0"/>
              </a:rPr>
              <a:t>t</a:t>
            </a:r>
            <a:r>
              <a:rPr lang="en-US" sz="15000" dirty="0" smtClean="0">
                <a:latin typeface="Comic Sans MS" panose="030F0702030302020204" pitchFamily="66" charset="0"/>
              </a:rPr>
              <a:t>he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then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they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this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are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3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to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too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up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was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we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what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who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0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will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with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yes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8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as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4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you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9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ask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dirty="0" smtClean="0">
                <a:latin typeface="Comic Sans MS" panose="030F0702030302020204" pitchFamily="66" charset="0"/>
              </a:rPr>
              <a:t>at</a:t>
            </a:r>
            <a:endParaRPr lang="en-U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74</Words>
  <Application>Microsoft Office PowerPoint</Application>
  <PresentationFormat>On-screen Show (4:3)</PresentationFormat>
  <Paragraphs>70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Office Theme</vt:lpstr>
      <vt:lpstr>Blue Valley Word List 1</vt:lpstr>
      <vt:lpstr>a</vt:lpstr>
      <vt:lpstr>am</vt:lpstr>
      <vt:lpstr>an</vt:lpstr>
      <vt:lpstr>and</vt:lpstr>
      <vt:lpstr>are</vt:lpstr>
      <vt:lpstr>as</vt:lpstr>
      <vt:lpstr>ask</vt:lpstr>
      <vt:lpstr>at</vt:lpstr>
      <vt:lpstr>be</vt:lpstr>
      <vt:lpstr>big</vt:lpstr>
      <vt:lpstr>but</vt:lpstr>
      <vt:lpstr>by</vt:lpstr>
      <vt:lpstr>can</vt:lpstr>
      <vt:lpstr>come</vt:lpstr>
      <vt:lpstr>did</vt:lpstr>
      <vt:lpstr>do</vt:lpstr>
      <vt:lpstr>down</vt:lpstr>
      <vt:lpstr>from</vt:lpstr>
      <vt:lpstr>for</vt:lpstr>
      <vt:lpstr>go</vt:lpstr>
      <vt:lpstr>had</vt:lpstr>
      <vt:lpstr>has</vt:lpstr>
      <vt:lpstr>have</vt:lpstr>
      <vt:lpstr>he</vt:lpstr>
      <vt:lpstr>her</vt:lpstr>
      <vt:lpstr>here</vt:lpstr>
      <vt:lpstr>his</vt:lpstr>
      <vt:lpstr>I</vt:lpstr>
      <vt:lpstr>in</vt:lpstr>
      <vt:lpstr>is</vt:lpstr>
      <vt:lpstr>it</vt:lpstr>
      <vt:lpstr>like</vt:lpstr>
      <vt:lpstr>little</vt:lpstr>
      <vt:lpstr>look</vt:lpstr>
      <vt:lpstr>looks</vt:lpstr>
      <vt:lpstr>me</vt:lpstr>
      <vt:lpstr>my</vt:lpstr>
      <vt:lpstr>no</vt:lpstr>
      <vt:lpstr>not</vt:lpstr>
      <vt:lpstr>on</vt:lpstr>
      <vt:lpstr>of</vt:lpstr>
      <vt:lpstr>off</vt:lpstr>
      <vt:lpstr>on</vt:lpstr>
      <vt:lpstr>one</vt:lpstr>
      <vt:lpstr>or</vt:lpstr>
      <vt:lpstr>play</vt:lpstr>
      <vt:lpstr>put</vt:lpstr>
      <vt:lpstr>puts</vt:lpstr>
      <vt:lpstr>red</vt:lpstr>
      <vt:lpstr>said</vt:lpstr>
      <vt:lpstr>see</vt:lpstr>
      <vt:lpstr>she</vt:lpstr>
      <vt:lpstr>so</vt:lpstr>
      <vt:lpstr>that</vt:lpstr>
      <vt:lpstr>the</vt:lpstr>
      <vt:lpstr>then</vt:lpstr>
      <vt:lpstr>they</vt:lpstr>
      <vt:lpstr>this</vt:lpstr>
      <vt:lpstr>to</vt:lpstr>
      <vt:lpstr>too</vt:lpstr>
      <vt:lpstr>up</vt:lpstr>
      <vt:lpstr>was</vt:lpstr>
      <vt:lpstr>we</vt:lpstr>
      <vt:lpstr>what</vt:lpstr>
      <vt:lpstr>who</vt:lpstr>
      <vt:lpstr>will</vt:lpstr>
      <vt:lpstr>with</vt:lpstr>
      <vt:lpstr>yes</vt:lpstr>
      <vt:lpstr>you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Valley Word List 1</dc:title>
  <dc:creator>Spinelli, Amy K.</dc:creator>
  <cp:lastModifiedBy>Higgins, Ashley M.</cp:lastModifiedBy>
  <cp:revision>2</cp:revision>
  <dcterms:created xsi:type="dcterms:W3CDTF">2016-01-25T15:07:21Z</dcterms:created>
  <dcterms:modified xsi:type="dcterms:W3CDTF">2016-08-02T02:54:50Z</dcterms:modified>
</cp:coreProperties>
</file>